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171825"/>
            <a:ext cx="52641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341120"/>
            <a:ext cx="10966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34112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288099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571625"/>
            <a:ext cx="10966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219773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080" y="3708400"/>
            <a:ext cx="51181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5" y="4760595"/>
            <a:ext cx="51181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8730"/>
            <a:ext cx="110299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035" y="2243455"/>
            <a:ext cx="7035800" cy="443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